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94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4570"/>
    <p:restoredTop sz="86375"/>
  </p:normalViewPr>
  <p:slideViewPr>
    <p:cSldViewPr snapToGrid="0" snapToObjects="1">
      <p:cViewPr varScale="1">
        <p:scale>
          <a:sx n="63" d="100"/>
          <a:sy n="63" d="100"/>
        </p:scale>
        <p:origin x="176" y="283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tiff>
</file>

<file path=ppt/media/image3.png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2449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6949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3623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81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17827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4941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945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66282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1676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892744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504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1000">
              <a:schemeClr val="accent5">
                <a:lumMod val="5000"/>
                <a:lumOff val="9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4/4/16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56007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95" r:id="rId1"/>
    <p:sldLayoutId id="2147484096" r:id="rId2"/>
    <p:sldLayoutId id="2147484097" r:id="rId3"/>
    <p:sldLayoutId id="2147484098" r:id="rId4"/>
    <p:sldLayoutId id="2147484099" r:id="rId5"/>
    <p:sldLayoutId id="2147484100" r:id="rId6"/>
    <p:sldLayoutId id="2147484101" r:id="rId7"/>
    <p:sldLayoutId id="2147484102" r:id="rId8"/>
    <p:sldLayoutId id="2147484103" r:id="rId9"/>
    <p:sldLayoutId id="2147484104" r:id="rId10"/>
    <p:sldLayoutId id="2147484105" r:id="rId11"/>
  </p:sldLayoutIdLst>
  <p:hf sldNum="0"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tiff"/><Relationship Id="rId3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Neuromorphic</a:t>
            </a:r>
            <a:r>
              <a:rPr lang="en-US" baseline="0" dirty="0" smtClean="0"/>
              <a:t> Computing Models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 Brief Overview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836472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Artificial Neural Network (ANN) concept</a:t>
            </a:r>
          </a:p>
          <a:p>
            <a:r>
              <a:rPr lang="en-US" dirty="0" smtClean="0"/>
              <a:t>Third generation neuron simulation</a:t>
            </a:r>
          </a:p>
          <a:p>
            <a:r>
              <a:rPr lang="en-US" dirty="0" smtClean="0"/>
              <a:t>Developed to simulate biological functions - not for machine learning</a:t>
            </a:r>
          </a:p>
          <a:p>
            <a:r>
              <a:rPr lang="en-US" dirty="0" smtClean="0"/>
              <a:t>Neuromorphic computing has been shown to be viable for computing</a:t>
            </a:r>
          </a:p>
        </p:txBody>
      </p:sp>
    </p:spTree>
    <p:extLst>
      <p:ext uri="{BB962C8B-B14F-4D97-AF65-F5344CB8AC3E}">
        <p14:creationId xmlns:p14="http://schemas.microsoft.com/office/powerpoint/2010/main" val="7191260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</a:t>
            </a:r>
            <a:r>
              <a:rPr lang="en-US" baseline="0" dirty="0" smtClean="0"/>
              <a:t>s</a:t>
            </a:r>
            <a:endParaRPr lang="en-US" dirty="0"/>
          </a:p>
        </p:txBody>
      </p:sp>
      <p:pic>
        <p:nvPicPr>
          <p:cNvPr id="1028" name="Picture 4" descr="https://theclevermachine.files.wordpress.com/2014/09/perceptron2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579019" y="1277620"/>
            <a:ext cx="4971199" cy="342279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 Placeholder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171450" indent="-171450">
              <a:buFont typeface="Arial" charset="0"/>
              <a:buChar char="•"/>
            </a:pPr>
            <a:r>
              <a:rPr lang="en-US" dirty="0" smtClean="0"/>
              <a:t>Machine</a:t>
            </a:r>
            <a:r>
              <a:rPr lang="en-US" baseline="0" dirty="0" smtClean="0"/>
              <a:t> Learning Technique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Inputs are modified by weights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Neurons sum inputs and apply output function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Output is the result of the function</a:t>
            </a:r>
          </a:p>
        </p:txBody>
      </p:sp>
    </p:spTree>
    <p:extLst>
      <p:ext uri="{BB962C8B-B14F-4D97-AF65-F5344CB8AC3E}">
        <p14:creationId xmlns:p14="http://schemas.microsoft.com/office/powerpoint/2010/main" val="1667534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Spiking Neural</a:t>
            </a:r>
            <a:r>
              <a:rPr lang="en-US" baseline="0" dirty="0" smtClean="0"/>
              <a:t> Networks</a:t>
            </a:r>
            <a:endParaRPr lang="en-US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-91171" b="-91171"/>
          <a:stretch/>
        </p:blipFill>
        <p:spPr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type="body" sz="half" idx="2"/>
              </p:nvPr>
            </p:nvSpPr>
            <p:spPr/>
            <p:txBody>
              <a:bodyPr>
                <a:normAutofit/>
              </a:bodyPr>
              <a:lstStyle/>
              <a:p>
                <a:pPr marL="171450" indent="-171450">
                  <a:buFont typeface="Arial" charset="0"/>
                  <a:buChar char="•"/>
                </a:pPr>
                <a:r>
                  <a:rPr lang="en-US" dirty="0" smtClean="0"/>
                  <a:t>Discrete</a:t>
                </a:r>
                <a:r>
                  <a:rPr lang="en-US" baseline="0" dirty="0" smtClean="0"/>
                  <a:t> Time</a:t>
                </a:r>
              </a:p>
              <a:p>
                <a:pPr marL="171450" indent="-171450">
                  <a:buFont typeface="Arial" charset="0"/>
                  <a:buChar char="•"/>
                </a:pPr>
                <a:r>
                  <a:rPr lang="en-US" baseline="0" dirty="0" smtClean="0"/>
                  <a:t>Outputs are binary</a:t>
                </a:r>
              </a:p>
              <a:p>
                <a:pPr marL="171450" indent="-171450">
                  <a:buFont typeface="Arial" charset="0"/>
                  <a:buChar char="•"/>
                </a:pPr>
                <a:r>
                  <a:rPr lang="en-US" baseline="0" dirty="0" smtClean="0"/>
                  <a:t>Activation Function can be complex</a:t>
                </a:r>
              </a:p>
              <a:p>
                <a:pPr marL="171450" indent="-171450" fontAlgn="base">
                  <a:buFont typeface="Arial" charset="0"/>
                  <a:buChar char="•"/>
                </a:pPr>
                <a:r>
                  <a:rPr lang="en-US" dirty="0"/>
                  <a:t>Neurons do not need to fire at every </a:t>
                </a:r>
                <a:r>
                  <a:rPr lang="en-US" dirty="0" smtClean="0"/>
                  <a:t>time step,</a:t>
                </a:r>
                <a:r>
                  <a:rPr lang="en-US" dirty="0"/>
                  <a:t> </a:t>
                </a:r>
                <a14:m>
                  <m:oMath xmlns:m="http://schemas.openxmlformats.org/officeDocument/2006/math">
                    <m:r>
                      <a:rPr lang="en-US" b="0" i="1" dirty="0" smtClean="0">
                        <a:latin typeface="Cambria Math" charset="0"/>
                      </a:rPr>
                      <m:t>𝑡</m:t>
                    </m:r>
                  </m:oMath>
                </a14:m>
                <a:r>
                  <a:rPr lang="en-US" dirty="0" smtClean="0"/>
                  <a:t/>
                </a:r>
                <a:br>
                  <a:rPr lang="en-US" dirty="0" smtClean="0"/>
                </a:br>
                <a:endParaRPr lang="en-US" baseline="0" dirty="0" smtClean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half" idx="2"/>
              </p:nvPr>
            </p:nvSpPr>
            <p:spPr>
              <a:blipFill rotWithShape="0">
                <a:blip r:embed="rId3"/>
                <a:stretch>
                  <a:fillRect t="-640" r="-4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081024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685800" rtl="0" eaLnBrk="1" fontAlgn="auto" latinLnBrk="0" hangingPunct="1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21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First scientific model developed in 1952 by Hodgkin and Huxley</a:t>
            </a:r>
          </a:p>
        </p:txBody>
      </p:sp>
    </p:spTree>
    <p:extLst>
      <p:ext uri="{BB962C8B-B14F-4D97-AF65-F5344CB8AC3E}">
        <p14:creationId xmlns:p14="http://schemas.microsoft.com/office/powerpoint/2010/main" val="1717856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Current Hardware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Current</a:t>
            </a:r>
            <a:r>
              <a:rPr lang="en-US" baseline="0" dirty="0" smtClean="0"/>
              <a:t> Hardware uses spiking neurons</a:t>
            </a:r>
          </a:p>
          <a:p>
            <a:r>
              <a:rPr lang="en-US" baseline="0" dirty="0" smtClean="0"/>
              <a:t>Integration is generally simple (no sigmoid functions yet)</a:t>
            </a:r>
          </a:p>
          <a:p>
            <a:r>
              <a:rPr lang="en-US" baseline="0" dirty="0" smtClean="0"/>
              <a:t>Significant research on hardware is underway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2638" y="4562476"/>
            <a:ext cx="2871361" cy="1913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49300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Headlines</Template>
  <TotalTime>129</TotalTime>
  <Words>121</Words>
  <Application>Microsoft Macintosh PowerPoint</Application>
  <PresentationFormat>On-screen Show (4:3)</PresentationFormat>
  <Paragraphs>23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Calibri</vt:lpstr>
      <vt:lpstr>Calibri Light</vt:lpstr>
      <vt:lpstr>Cambria Math</vt:lpstr>
      <vt:lpstr>Arial</vt:lpstr>
      <vt:lpstr>Office Theme</vt:lpstr>
      <vt:lpstr>Neuromorphic Computing Models</vt:lpstr>
      <vt:lpstr>Basics</vt:lpstr>
      <vt:lpstr>ANNs</vt:lpstr>
      <vt:lpstr>Spiking Neural Networks</vt:lpstr>
      <vt:lpstr>Introductions</vt:lpstr>
      <vt:lpstr>Current Hardware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Neuromorphic Computing Models</dc:title>
  <dc:creator>Mark Plagge</dc:creator>
  <cp:lastModifiedBy>Mark Plagge</cp:lastModifiedBy>
  <cp:revision>7</cp:revision>
  <dcterms:created xsi:type="dcterms:W3CDTF">2016-04-04T21:14:10Z</dcterms:created>
  <dcterms:modified xsi:type="dcterms:W3CDTF">2016-04-04T23:24:03Z</dcterms:modified>
</cp:coreProperties>
</file>

<file path=docProps/thumbnail.jpeg>
</file>